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6" r:id="rId4"/>
    <p:sldId id="267" r:id="rId5"/>
    <p:sldId id="270" r:id="rId6"/>
    <p:sldId id="274" r:id="rId7"/>
    <p:sldId id="271" r:id="rId8"/>
    <p:sldId id="275" r:id="rId9"/>
    <p:sldId id="273" r:id="rId10"/>
    <p:sldId id="272" r:id="rId11"/>
    <p:sldId id="263" r:id="rId1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7" autoAdjust="0"/>
  </p:normalViewPr>
  <p:slideViewPr>
    <p:cSldViewPr>
      <p:cViewPr>
        <p:scale>
          <a:sx n="100" d="100"/>
          <a:sy n="100" d="100"/>
        </p:scale>
        <p:origin x="-696" y="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8C459-5CF9-433A-AF06-871BA6AA8909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122E2-322F-4C27-BAEA-1F5BAEA8A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2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3E17-9B53-4853-92F0-295D4358F468}" type="datetime1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2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D763-DD1F-4F71-BBAE-E1656F28AE0E}" type="datetime1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4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C1655-FC5C-4C1D-8274-882413B88A85}" type="datetime1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91BA-EE1B-4BF7-A7C5-3764208E06C2}" type="datetime1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6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6059-A019-48D1-8CF9-4662D9691810}" type="datetime1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0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41E0-3E65-4EF9-B236-C57AD11F3548}" type="datetime1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2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E42C-7891-4DDA-8140-1FF44797AA82}" type="datetime1">
              <a:rPr lang="en-US" smtClean="0"/>
              <a:t>5/28/2013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6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8B20-00E1-4C21-8383-C092AD363D25}" type="datetime1">
              <a:rPr lang="en-US" smtClean="0"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4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725A-DD74-45A8-AD8D-E33470ED3928}" type="datetime1">
              <a:rPr lang="en-US" smtClean="0"/>
              <a:t>5/28/2013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3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CB8E-62B5-4418-A485-D7B2E794C526}" type="datetime1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4DE4-C600-4E3D-8FC0-FBD1D653E401}" type="datetime1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8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A61AB-6FE5-4D19-B835-715CDB329C15}" type="datetime1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28 - June 1, 2013   R. Northrop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E0B3-E177-4B67-84C4-0C88773F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905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 T A  Camera Development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4114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 Northrop        Laboratory for Astrophysics &amp; Space Research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University of Chicago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5688757"/>
            <a:ext cx="5057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Consortium Meeting       Chicago       May 28 – June 1  2013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228600"/>
            <a:ext cx="8610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39200" y="228600"/>
            <a:ext cx="0" cy="6324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28600" y="6553200"/>
            <a:ext cx="8610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28600" y="228600"/>
            <a:ext cx="0" cy="6324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9200" y="990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Conceptual Mechanical Design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604636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	Vers3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88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5001"/>
            <a:ext cx="427471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5" y="3008201"/>
            <a:ext cx="42008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edg.uchicago.edu/projects/CTA/mech_files/originals/Deflect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84" y="3026736"/>
            <a:ext cx="4299411" cy="261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dg.uchicago.edu/projects/CTA/mech_files/originals/PostLattDEF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83" y="324234"/>
            <a:ext cx="4227214" cy="251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4965" y="6062015"/>
            <a:ext cx="4169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Stress studies of selected structure components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9200" y="21336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.0002”  under 25 lb. top load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4929927" y="5029200"/>
            <a:ext cx="1470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.0017” under  300 lb. UDL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384758" y="2342377"/>
            <a:ext cx="2057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Low wall stress under  estimated actual loading  -  need study with adjustment and mounting  attachments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377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83283"/>
            <a:ext cx="7851011" cy="552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304799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Camera Assembly at University of Chicago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364181"/>
            <a:ext cx="2323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Scheduled  February  2014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3" y="1425903"/>
            <a:ext cx="4550882" cy="397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4419"/>
            <a:ext cx="4206320" cy="388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58051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Bulkhead</a:t>
            </a:r>
            <a:endParaRPr lang="en-US" sz="1200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2514600" y="3657600"/>
            <a:ext cx="685800" cy="2147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14750" y="1181066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Drawer Structure</a:t>
            </a:r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953000" y="1357699"/>
            <a:ext cx="1295400" cy="1690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43350" y="5258271"/>
            <a:ext cx="1409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Outer Enclosure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714750" y="1563645"/>
            <a:ext cx="123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Inner Enclosure</a:t>
            </a:r>
          </a:p>
          <a:p>
            <a:r>
              <a:rPr lang="en-US" sz="1200" dirty="0" smtClean="0"/>
              <a:t>      Setback</a:t>
            </a:r>
            <a:endParaRPr lang="en-US" sz="1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840644"/>
            <a:ext cx="1028700" cy="1475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</p:cNvCxnSpPr>
          <p:nvPr/>
        </p:nvCxnSpPr>
        <p:spPr>
          <a:xfrm flipH="1" flipV="1">
            <a:off x="3352800" y="4953000"/>
            <a:ext cx="590550" cy="443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13222" y="16475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Camera    -     Primary Geometry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553527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Inner Enclosure</a:t>
            </a:r>
          </a:p>
          <a:p>
            <a:r>
              <a:rPr lang="en-US" sz="1200" dirty="0" smtClean="0"/>
              <a:t>       Main Box</a:t>
            </a:r>
            <a:endParaRPr lang="en-US" sz="1200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019800" y="4419600"/>
            <a:ext cx="457200" cy="1115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43000" y="5782823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Mount Flange</a:t>
            </a:r>
            <a:endParaRPr lang="en-US" sz="1200" dirty="0"/>
          </a:p>
        </p:txBody>
      </p:sp>
      <p:cxnSp>
        <p:nvCxnSpPr>
          <p:cNvPr id="24" name="Straight Connector 23"/>
          <p:cNvCxnSpPr>
            <a:stCxn id="22" idx="0"/>
          </p:cNvCxnSpPr>
          <p:nvPr/>
        </p:nvCxnSpPr>
        <p:spPr>
          <a:xfrm flipV="1">
            <a:off x="1790700" y="4953000"/>
            <a:ext cx="190500" cy="829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650961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Total estimated weight – 646 kg  (1424 lbs.)                 Bounding Diameter – 1.75 m  (68.7”)       Length  -  0.91 m  (36.0”)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95758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Inner structure/sensor modules – 357 kg</a:t>
            </a:r>
          </a:p>
          <a:p>
            <a:r>
              <a:rPr lang="en-US" sz="1000" dirty="0" smtClean="0"/>
              <a:t>Outer structure/adjust mech. -  289 kg </a:t>
            </a:r>
            <a:endParaRPr lang="en-US" sz="1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48200" cy="365125"/>
          </a:xfrm>
        </p:spPr>
        <p:txBody>
          <a:bodyPr/>
          <a:lstStyle/>
          <a:p>
            <a:r>
              <a:rPr lang="en-US" dirty="0" smtClean="0"/>
              <a:t>CTA  Meeting   Chicago   May 28 - June 1, 2013   R. Northrop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0" y="2857502"/>
            <a:ext cx="4008076" cy="336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rnorthrop\Desktop\sentTOscottUCLA\CTA4_Modu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658"/>
            <a:ext cx="5638800" cy="283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195" y="2857503"/>
            <a:ext cx="4391559" cy="336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371600" y="5943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009" y="1993098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Sensor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527309" y="1482351"/>
            <a:ext cx="4919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FEE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109198" y="725385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Cage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99966" y="1993099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Lattice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1605462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Post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150273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Bulkhead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584883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Motherboard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462195" y="2555904"/>
            <a:ext cx="430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Sensor/FEE/Cage/Drawer Structure  (Present concept)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737" y="6082099"/>
            <a:ext cx="2794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Considering Heat pipe imbedded in Post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7709" y="1728572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PreAmp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575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178"/>
            <a:ext cx="840276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3657600"/>
            <a:ext cx="320888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943600"/>
            <a:ext cx="410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Bulkhead/Sensor/FEE/Cage </a:t>
            </a:r>
            <a:r>
              <a:rPr lang="en-US" sz="1400" b="1" dirty="0" smtClean="0"/>
              <a:t>/Motherboard Interface</a:t>
            </a:r>
          </a:p>
          <a:p>
            <a:r>
              <a:rPr lang="en-US" sz="1400" b="1"/>
              <a:t> </a:t>
            </a:r>
            <a:r>
              <a:rPr lang="en-US" sz="1400" b="1" smtClean="0"/>
              <a:t>Locating Pin – Inject/Eject </a:t>
            </a:r>
            <a:endParaRPr lang="en-US" sz="1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2792311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52mm – </a:t>
            </a:r>
            <a:r>
              <a:rPr lang="en-US" sz="1400" b="1" dirty="0" smtClean="0"/>
              <a:t>54mm </a:t>
            </a:r>
            <a:r>
              <a:rPr lang="en-US" sz="1400" b="1" dirty="0" smtClean="0"/>
              <a:t>– 56mm – </a:t>
            </a:r>
            <a:r>
              <a:rPr lang="en-US" sz="1400" b="1" dirty="0" smtClean="0"/>
              <a:t>54mm </a:t>
            </a:r>
            <a:r>
              <a:rPr lang="en-US" sz="1400" b="1" dirty="0" smtClean="0"/>
              <a:t>– 56mmfront / </a:t>
            </a:r>
            <a:r>
              <a:rPr lang="en-US" sz="1400" b="1" dirty="0" smtClean="0"/>
              <a:t>54mmback    </a:t>
            </a:r>
            <a:r>
              <a:rPr lang="en-US" sz="1400" b="1" dirty="0" smtClean="0"/>
              <a:t>Pitch History 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35191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Flip Concept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968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g.uchicago.edu/projects/CTA/mech_files/originals/version514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4" y="3505200"/>
            <a:ext cx="5257800" cy="30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2901401"/>
            <a:ext cx="2764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Camera Front</a:t>
            </a:r>
          </a:p>
          <a:p>
            <a:r>
              <a:rPr lang="en-US" sz="1200" dirty="0" smtClean="0"/>
              <a:t>Showing Fans </a:t>
            </a:r>
            <a:r>
              <a:rPr lang="en-US" sz="1200" dirty="0"/>
              <a:t>,</a:t>
            </a:r>
            <a:r>
              <a:rPr lang="en-US" sz="1200" dirty="0" smtClean="0"/>
              <a:t>Telescope mount </a:t>
            </a:r>
            <a:r>
              <a:rPr lang="en-US" sz="1200" dirty="0"/>
              <a:t>R</a:t>
            </a:r>
            <a:r>
              <a:rPr lang="en-US" sz="1200" dirty="0" smtClean="0"/>
              <a:t>ing,&amp; Power supplies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4602886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Camera Back</a:t>
            </a:r>
            <a:endParaRPr lang="en-US" sz="1600" b="1" dirty="0" smtClean="0"/>
          </a:p>
          <a:p>
            <a:r>
              <a:rPr lang="en-US" sz="1200" dirty="0" smtClean="0"/>
              <a:t>     Showing Rolling rear door</a:t>
            </a:r>
            <a:endParaRPr lang="en-US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8004"/>
            <a:ext cx="2764904" cy="273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1871"/>
            <a:ext cx="403469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1400"/>
            <a:ext cx="3887470" cy="2928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9" y="155220"/>
            <a:ext cx="5181600" cy="3349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9778" y="3624590"/>
            <a:ext cx="333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Camera Mount Ring</a:t>
            </a:r>
            <a:endParaRPr lang="en-US" sz="28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6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07594" y="1849259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61456" y="1981200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05200" y="1676400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8679" y="4486275"/>
            <a:ext cx="3904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Propose 3 Point Mount</a:t>
            </a:r>
          </a:p>
          <a:p>
            <a:r>
              <a:rPr lang="en-US" sz="1600" dirty="0" smtClean="0"/>
              <a:t>Structure mount impact on Shutter Design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57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" y="84667"/>
            <a:ext cx="8588188" cy="663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838575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506724" cy="249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5605" y="762000"/>
            <a:ext cx="4449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Camera Adjustment Mechanisms</a:t>
            </a:r>
          </a:p>
          <a:p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6" name="Picture 2" descr="C:\Users\rnorthrop\Desktop\imag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93" y="4409631"/>
            <a:ext cx="16287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887" y="3657600"/>
            <a:ext cx="4114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X-Y-Z  High load capacity – very accurate – very  expensive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649849" y="5509614"/>
            <a:ext cx="2895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UC Trice Primary mirror   Z-stage adjustment  + - .002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5731365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Standard X – y  stages   -   many options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015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7611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E0B3-E177-4B67-84C4-0C88773F265C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28 - June 1, 2013   R. Northrop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02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368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rnorthrop</dc:creator>
  <cp:lastModifiedBy>rnorthrop</cp:lastModifiedBy>
  <cp:revision>63</cp:revision>
  <cp:lastPrinted>2013-05-26T18:48:38Z</cp:lastPrinted>
  <dcterms:created xsi:type="dcterms:W3CDTF">2013-05-23T10:09:39Z</dcterms:created>
  <dcterms:modified xsi:type="dcterms:W3CDTF">2013-05-28T11:11:25Z</dcterms:modified>
</cp:coreProperties>
</file>