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A66BE-6692-44A8-9C88-77DAC3C6EBB3}" type="datetimeFigureOut">
              <a:rPr lang="en-US" smtClean="0"/>
              <a:t>10/24/2012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DB6AB-75ED-470D-8F17-F15CF5EB5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294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A66BE-6692-44A8-9C88-77DAC3C6EBB3}" type="datetimeFigureOut">
              <a:rPr lang="en-US" smtClean="0"/>
              <a:t>10/24/2012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DB6AB-75ED-470D-8F17-F15CF5EB5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694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A66BE-6692-44A8-9C88-77DAC3C6EBB3}" type="datetimeFigureOut">
              <a:rPr lang="en-US" smtClean="0"/>
              <a:t>10/24/2012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DB6AB-75ED-470D-8F17-F15CF5EB5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697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A66BE-6692-44A8-9C88-77DAC3C6EBB3}" type="datetimeFigureOut">
              <a:rPr lang="en-US" smtClean="0"/>
              <a:t>10/24/2012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DB6AB-75ED-470D-8F17-F15CF5EB5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179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A66BE-6692-44A8-9C88-77DAC3C6EBB3}" type="datetimeFigureOut">
              <a:rPr lang="en-US" smtClean="0"/>
              <a:t>10/24/2012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DB6AB-75ED-470D-8F17-F15CF5EB5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004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A66BE-6692-44A8-9C88-77DAC3C6EBB3}" type="datetimeFigureOut">
              <a:rPr lang="en-US" smtClean="0"/>
              <a:t>10/24/2012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DB6AB-75ED-470D-8F17-F15CF5EB5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932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A66BE-6692-44A8-9C88-77DAC3C6EBB3}" type="datetimeFigureOut">
              <a:rPr lang="en-US" smtClean="0"/>
              <a:t>10/24/2012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DB6AB-75ED-470D-8F17-F15CF5EB5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99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A66BE-6692-44A8-9C88-77DAC3C6EBB3}" type="datetimeFigureOut">
              <a:rPr lang="en-US" smtClean="0"/>
              <a:t>10/24/2012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DB6AB-75ED-470D-8F17-F15CF5EB5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535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A66BE-6692-44A8-9C88-77DAC3C6EBB3}" type="datetimeFigureOut">
              <a:rPr lang="en-US" smtClean="0"/>
              <a:t>10/24/2012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DB6AB-75ED-470D-8F17-F15CF5EB5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316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A66BE-6692-44A8-9C88-77DAC3C6EBB3}" type="datetimeFigureOut">
              <a:rPr lang="en-US" smtClean="0"/>
              <a:t>10/24/2012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DB6AB-75ED-470D-8F17-F15CF5EB5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496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A66BE-6692-44A8-9C88-77DAC3C6EBB3}" type="datetimeFigureOut">
              <a:rPr lang="en-US" smtClean="0"/>
              <a:t>10/24/2012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DB6AB-75ED-470D-8F17-F15CF5EB5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781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A66BE-6692-44A8-9C88-77DAC3C6EBB3}" type="datetimeFigureOut">
              <a:rPr lang="en-US" smtClean="0"/>
              <a:t>10/24/2012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DB6AB-75ED-470D-8F17-F15CF5EB5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757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219200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C T A   Camera Development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47455" y="2278081"/>
            <a:ext cx="23920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Mechanical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59511" y="4243780"/>
            <a:ext cx="4301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Rich Northrop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University of Chicago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69028" y="5035515"/>
            <a:ext cx="4963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Rome, Italy  Meeting       </a:t>
            </a:r>
            <a:r>
              <a:rPr lang="en-US" dirty="0" smtClean="0"/>
              <a:t>        </a:t>
            </a:r>
            <a:r>
              <a:rPr lang="en-US" dirty="0" smtClean="0"/>
              <a:t>October </a:t>
            </a:r>
            <a:r>
              <a:rPr lang="en-US" dirty="0" smtClean="0"/>
              <a:t>25 - </a:t>
            </a:r>
            <a:r>
              <a:rPr lang="en-US" dirty="0" smtClean="0"/>
              <a:t>26, </a:t>
            </a:r>
            <a:r>
              <a:rPr lang="en-US" dirty="0" smtClean="0"/>
              <a:t>2012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04800" y="228600"/>
            <a:ext cx="76200" cy="63246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81000" y="228600"/>
            <a:ext cx="8458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839200" y="228600"/>
            <a:ext cx="0" cy="6248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304800" y="6477000"/>
            <a:ext cx="8534400" cy="76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2772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"/>
            <a:ext cx="8881533" cy="543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95600" y="6102399"/>
            <a:ext cx="31411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Front Bulkhead Mount Concept 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08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55511"/>
            <a:ext cx="3307329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790222"/>
            <a:ext cx="4723597" cy="4030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0" y="5559778"/>
            <a:ext cx="647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Front Bulkhead Mount   Deflection with 600 lb. UDL Loading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52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67" y="381000"/>
            <a:ext cx="4806668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276600"/>
            <a:ext cx="4495800" cy="2663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76400" y="6107345"/>
            <a:ext cx="50337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FEE / Cage Prototypes       Deflections with 2 lb. UDL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050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2157"/>
            <a:ext cx="7578755" cy="5895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90800" y="6209001"/>
            <a:ext cx="358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Rear Bulkhead Mount Concept 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96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26736"/>
            <a:ext cx="8543199" cy="435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62200" y="5684012"/>
            <a:ext cx="3748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Camera 3D Prints      1/8  &amp;  1/10 scale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904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2401"/>
            <a:ext cx="5648325" cy="5359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0" y="5926723"/>
            <a:ext cx="45587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Section View of Early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Octogon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Camera Concept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6566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63</Words>
  <Application>Microsoft Office PowerPoint</Application>
  <PresentationFormat>On-screen Show (4:3)</PresentationFormat>
  <Paragraphs>10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rnorthrop</dc:creator>
  <cp:lastModifiedBy>rnorthrop</cp:lastModifiedBy>
  <cp:revision>10</cp:revision>
  <cp:lastPrinted>2012-10-24T15:00:49Z</cp:lastPrinted>
  <dcterms:created xsi:type="dcterms:W3CDTF">2012-10-24T12:23:53Z</dcterms:created>
  <dcterms:modified xsi:type="dcterms:W3CDTF">2012-10-24T15:16:04Z</dcterms:modified>
</cp:coreProperties>
</file>