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D594-99A2-4388-81D6-504584A57FE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900E-31B6-488E-967A-A1A29DBC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D594-99A2-4388-81D6-504584A57FE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900E-31B6-488E-967A-A1A29DBC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2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D594-99A2-4388-81D6-504584A57FE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900E-31B6-488E-967A-A1A29DBC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D594-99A2-4388-81D6-504584A57FE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900E-31B6-488E-967A-A1A29DBC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4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D594-99A2-4388-81D6-504584A57FE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900E-31B6-488E-967A-A1A29DBC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6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D594-99A2-4388-81D6-504584A57FE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900E-31B6-488E-967A-A1A29DBC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D594-99A2-4388-81D6-504584A57FE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900E-31B6-488E-967A-A1A29DBC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D594-99A2-4388-81D6-504584A57FE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900E-31B6-488E-967A-A1A29DBC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3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D594-99A2-4388-81D6-504584A57FE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900E-31B6-488E-967A-A1A29DBC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4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D594-99A2-4388-81D6-504584A57FE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900E-31B6-488E-967A-A1A29DBC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1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D594-99A2-4388-81D6-504584A57FE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900E-31B6-488E-967A-A1A29DBC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D594-99A2-4388-81D6-504584A57FE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5900E-31B6-488E-967A-A1A29DBC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19200"/>
            <a:ext cx="6858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 T A   Camera Development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Mechanical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Rich Northrop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University of Chicago Meeting          September 28, 2012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228600"/>
            <a:ext cx="845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39200" y="228600"/>
            <a:ext cx="0" cy="6324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6553200"/>
            <a:ext cx="845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81000" y="228600"/>
            <a:ext cx="0" cy="6324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80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g.uchicago.edu/projects/CTA/mech_files/originals/DSC_3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71" y="838200"/>
            <a:ext cx="7028856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867400"/>
            <a:ext cx="528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First Sensor / Module Designs and Mockups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1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dg.uchicago.edu/projects/CTA/mech_files/originals/view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199" y="1143000"/>
            <a:ext cx="6568686" cy="35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5425165"/>
            <a:ext cx="374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Early Camera Conceptual Designs</a:t>
            </a:r>
            <a:endParaRPr lang="en-US" dirty="0"/>
          </a:p>
        </p:txBody>
      </p:sp>
      <p:pic>
        <p:nvPicPr>
          <p:cNvPr id="2052" name="Picture 4" descr="http://edg.uchicago.edu/projects/CTA/mech_files/originals/TelescopeArrg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90508"/>
            <a:ext cx="4343400" cy="375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08" y="304800"/>
            <a:ext cx="3886200" cy="306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08" y="3505200"/>
            <a:ext cx="3962400" cy="305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rnorthrop\Desktop\DeskTop20\defl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3420"/>
            <a:ext cx="2819400" cy="227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943600"/>
            <a:ext cx="348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Bulkhead Plate and Inner Enclosure   Early Design &amp; Analysis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5" y="3276600"/>
            <a:ext cx="3524571" cy="25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4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2" y="838200"/>
            <a:ext cx="4076947" cy="41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81" y="990600"/>
            <a:ext cx="4379099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943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Conceptual Design for Camera / Inner &amp; Outer Enclosures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9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349"/>
            <a:ext cx="856253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30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northrop\Desktop\lab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6851290" cy="40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2718640" cy="24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486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Capacity to make scale model of camera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2755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58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rnorthrop</dc:creator>
  <cp:lastModifiedBy>rnorthrop</cp:lastModifiedBy>
  <cp:revision>7</cp:revision>
  <cp:lastPrinted>2012-09-28T10:56:23Z</cp:lastPrinted>
  <dcterms:created xsi:type="dcterms:W3CDTF">2012-09-28T09:44:16Z</dcterms:created>
  <dcterms:modified xsi:type="dcterms:W3CDTF">2012-09-28T10:57:14Z</dcterms:modified>
</cp:coreProperties>
</file>