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0" r:id="rId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9C785-E45B-4CB6-AADA-4595A0DFBC3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287E-1392-44DB-BC16-7001F49D2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13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9C785-E45B-4CB6-AADA-4595A0DFBC3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287E-1392-44DB-BC16-7001F49D2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6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9C785-E45B-4CB6-AADA-4595A0DFBC3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287E-1392-44DB-BC16-7001F49D2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79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9C785-E45B-4CB6-AADA-4595A0DFBC3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287E-1392-44DB-BC16-7001F49D2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6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9C785-E45B-4CB6-AADA-4595A0DFBC3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287E-1392-44DB-BC16-7001F49D2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0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9C785-E45B-4CB6-AADA-4595A0DFBC3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287E-1392-44DB-BC16-7001F49D2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80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9C785-E45B-4CB6-AADA-4595A0DFBC3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287E-1392-44DB-BC16-7001F49D2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242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9C785-E45B-4CB6-AADA-4595A0DFBC3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287E-1392-44DB-BC16-7001F49D2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9C785-E45B-4CB6-AADA-4595A0DFBC3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287E-1392-44DB-BC16-7001F49D2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96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9C785-E45B-4CB6-AADA-4595A0DFBC3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287E-1392-44DB-BC16-7001F49D2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27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9C785-E45B-4CB6-AADA-4595A0DFBC3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287E-1392-44DB-BC16-7001F49D2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84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9C785-E45B-4CB6-AADA-4595A0DFBC3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F287E-1392-44DB-BC16-7001F49D2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01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8300" y="1231611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 T A   Camera   Development  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352800" y="2209800"/>
            <a:ext cx="4110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Mechanical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863436" y="45720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Washington University         September 9 – 10  2013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5105399"/>
            <a:ext cx="30467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Rich Northrop       University of Chicago</a:t>
            </a:r>
            <a:endParaRPr 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914400" y="6248400"/>
            <a:ext cx="1447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Rev </a:t>
            </a:r>
            <a:r>
              <a:rPr lang="en-US" sz="1000" dirty="0"/>
              <a:t> </a:t>
            </a:r>
            <a:r>
              <a:rPr lang="en-US" sz="1000" b="1" dirty="0" smtClean="0"/>
              <a:t>B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54715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96" y="155221"/>
            <a:ext cx="6096930" cy="3550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8721" y="158044"/>
            <a:ext cx="987113" cy="3547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9" y="5146676"/>
            <a:ext cx="2209479" cy="1528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1165" y="2743200"/>
            <a:ext cx="1264225" cy="965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4282" y="3952645"/>
            <a:ext cx="1913689" cy="1232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340" y="192965"/>
            <a:ext cx="1310991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952645"/>
            <a:ext cx="4284184" cy="232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429000" y="2302722"/>
            <a:ext cx="15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40024" y="1930351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B</a:t>
            </a:r>
            <a:endParaRPr lang="en-US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340024" y="2500699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C</a:t>
            </a:r>
            <a:endParaRPr lang="en-US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886379" y="685800"/>
            <a:ext cx="1146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</a:t>
            </a:r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962738" y="3570485"/>
            <a:ext cx="15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E</a:t>
            </a:r>
            <a:endParaRPr lang="en-US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142092" y="4038600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F</a:t>
            </a:r>
            <a:endParaRPr lang="en-US" sz="1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638726" y="5185464"/>
            <a:ext cx="15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G</a:t>
            </a:r>
            <a:endParaRPr lang="en-US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886379" y="4840077"/>
            <a:ext cx="3621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H</a:t>
            </a:r>
            <a:endParaRPr lang="en-US" sz="1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667000" y="6505465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310282" y="6281507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Major Mechanical Concerns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4717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381000"/>
            <a:ext cx="59436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Concerns</a:t>
            </a:r>
            <a:r>
              <a:rPr lang="en-US" dirty="0" smtClean="0"/>
              <a:t> –</a:t>
            </a:r>
          </a:p>
          <a:p>
            <a:endParaRPr lang="en-US" dirty="0" smtClean="0"/>
          </a:p>
          <a:p>
            <a:r>
              <a:rPr lang="en-US" dirty="0" smtClean="0"/>
              <a:t>200 Micron Location Demand on Sensors</a:t>
            </a:r>
          </a:p>
          <a:p>
            <a:endParaRPr lang="en-US" dirty="0"/>
          </a:p>
          <a:p>
            <a:r>
              <a:rPr lang="en-US" dirty="0" smtClean="0"/>
              <a:t>Final Camera Size  (based on new shadowing analysis)</a:t>
            </a:r>
          </a:p>
          <a:p>
            <a:endParaRPr lang="en-US" dirty="0"/>
          </a:p>
          <a:p>
            <a:r>
              <a:rPr lang="en-US" dirty="0" smtClean="0"/>
              <a:t>Bulkhead Design &amp; Details </a:t>
            </a:r>
          </a:p>
          <a:p>
            <a:endParaRPr lang="en-US" dirty="0"/>
          </a:p>
          <a:p>
            <a:r>
              <a:rPr lang="en-US" dirty="0" smtClean="0"/>
              <a:t>FEE to </a:t>
            </a:r>
            <a:r>
              <a:rPr lang="en-US" dirty="0" smtClean="0"/>
              <a:t>Cage Mounting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Sensor/Cage/Bulkhead Mounting (location &amp; locking)</a:t>
            </a:r>
          </a:p>
          <a:p>
            <a:endParaRPr lang="en-US" dirty="0"/>
          </a:p>
          <a:p>
            <a:r>
              <a:rPr lang="en-US" dirty="0" smtClean="0"/>
              <a:t>Thermal Impact on Rack &amp; Components</a:t>
            </a:r>
          </a:p>
          <a:p>
            <a:endParaRPr lang="en-US" dirty="0"/>
          </a:p>
          <a:p>
            <a:r>
              <a:rPr lang="en-US" dirty="0" smtClean="0"/>
              <a:t>Camera Positioning  -  Z motor driven, X &amp; Y manual</a:t>
            </a:r>
          </a:p>
          <a:p>
            <a:endParaRPr lang="en-US" dirty="0"/>
          </a:p>
          <a:p>
            <a:r>
              <a:rPr lang="en-US" dirty="0" smtClean="0"/>
              <a:t>Mounting Flange Design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81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295400"/>
            <a:ext cx="59436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Need to Know </a:t>
            </a:r>
            <a:r>
              <a:rPr lang="en-US" dirty="0" smtClean="0"/>
              <a:t>–</a:t>
            </a:r>
          </a:p>
          <a:p>
            <a:endParaRPr lang="en-US" dirty="0" smtClean="0"/>
          </a:p>
          <a:p>
            <a:r>
              <a:rPr lang="en-US" dirty="0" smtClean="0"/>
              <a:t>Bulkhead Mounting/Penetration Requirements </a:t>
            </a:r>
          </a:p>
          <a:p>
            <a:endParaRPr lang="en-US" dirty="0"/>
          </a:p>
          <a:p>
            <a:r>
              <a:rPr lang="en-US" dirty="0" smtClean="0"/>
              <a:t>FEE Details</a:t>
            </a:r>
          </a:p>
          <a:p>
            <a:endParaRPr lang="en-US" dirty="0"/>
          </a:p>
          <a:p>
            <a:r>
              <a:rPr lang="en-US" dirty="0" smtClean="0"/>
              <a:t>Sensor </a:t>
            </a:r>
            <a:r>
              <a:rPr lang="en-US" dirty="0" smtClean="0"/>
              <a:t>Details </a:t>
            </a:r>
          </a:p>
          <a:p>
            <a:endParaRPr lang="en-US" dirty="0"/>
          </a:p>
          <a:p>
            <a:r>
              <a:rPr lang="en-US" dirty="0" smtClean="0"/>
              <a:t>Final Shadowing Studies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Telescope/Camera Mount Ring </a:t>
            </a:r>
            <a:r>
              <a:rPr lang="en-US" dirty="0" smtClean="0"/>
              <a:t>Details</a:t>
            </a:r>
          </a:p>
          <a:p>
            <a:endParaRPr lang="en-US" dirty="0"/>
          </a:p>
          <a:p>
            <a:r>
              <a:rPr lang="en-US" dirty="0" smtClean="0"/>
              <a:t>Camera Access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048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676400"/>
            <a:ext cx="69342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Solutions </a:t>
            </a:r>
            <a:r>
              <a:rPr lang="en-US" dirty="0" smtClean="0"/>
              <a:t>–</a:t>
            </a:r>
          </a:p>
          <a:p>
            <a:endParaRPr lang="en-US" dirty="0"/>
          </a:p>
          <a:p>
            <a:r>
              <a:rPr lang="en-US" dirty="0" smtClean="0"/>
              <a:t>Final &amp; Exact Bulkhead Layout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 smtClean="0"/>
              <a:t>Precision Location &amp; Locking Mechanism for </a:t>
            </a:r>
            <a:r>
              <a:rPr lang="en-US" dirty="0" smtClean="0"/>
              <a:t>Module/Sensors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Mounting Design for Cage/FEE/Bulkhead</a:t>
            </a:r>
          </a:p>
          <a:p>
            <a:endParaRPr lang="en-US" dirty="0"/>
          </a:p>
          <a:p>
            <a:r>
              <a:rPr lang="en-US" dirty="0" smtClean="0"/>
              <a:t>Camera  X Y Z Positioner Design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096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129</Words>
  <Application>Microsoft Office PowerPoint</Application>
  <PresentationFormat>On-screen Show (4:3)</PresentationFormat>
  <Paragraphs>56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rnorthrop</dc:creator>
  <cp:lastModifiedBy>rnorthrop</cp:lastModifiedBy>
  <cp:revision>31</cp:revision>
  <cp:lastPrinted>2013-09-08T16:43:59Z</cp:lastPrinted>
  <dcterms:created xsi:type="dcterms:W3CDTF">2013-09-07T15:47:22Z</dcterms:created>
  <dcterms:modified xsi:type="dcterms:W3CDTF">2013-09-09T11:54:57Z</dcterms:modified>
</cp:coreProperties>
</file>