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6" r:id="rId1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9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8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672E-68BB-4B66-A0C0-86343964A645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8F36-4DCB-44CF-871A-2F291B8C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304800"/>
            <a:ext cx="830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63000" y="304800"/>
            <a:ext cx="0" cy="6248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7200" y="6553200"/>
            <a:ext cx="830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" y="304800"/>
            <a:ext cx="0" cy="6248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1371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 T A   Camera Development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245081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Mechanical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7422" y="46482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Rich Northrop        University of Chicago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48844" y="522751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 C L A  Meeting           January 14, 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1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orthrop\Desktop\sentTOscottUCLA\CTA4_M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2978"/>
            <a:ext cx="8311916" cy="49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937955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of camera major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6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northrop\Desktop\sentTOscottUCLA\version1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862458" cy="545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04275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enclosure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northrop\Desktop\version1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" y="518209"/>
            <a:ext cx="9000168" cy="55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400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camera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7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rnorthrop\Desktop\DeskTopItems2\Desktop26\version12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7298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32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up of  sensor/fee/positioning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9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northrop\Desktop\sentTOscottUCLA\Camera Deflec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75733"/>
            <a:ext cx="8940463" cy="5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324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Deflection study of inner camera enclosure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northrop\Desktop\sentTOscottUCLA\LatticeDE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5043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096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Deflection study of sensor support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2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northrop\Desktop\DeskTopItems2\Desktop26\grooveDefl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5029200" cy="29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northrop\Desktop\postDef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40108"/>
            <a:ext cx="5334000" cy="29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08637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Component stress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381000"/>
            <a:ext cx="389775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92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rnorthrop</dc:creator>
  <cp:lastModifiedBy>rnorthrop</cp:lastModifiedBy>
  <cp:revision>11</cp:revision>
  <cp:lastPrinted>2013-01-13T18:20:22Z</cp:lastPrinted>
  <dcterms:created xsi:type="dcterms:W3CDTF">2013-01-13T17:18:40Z</dcterms:created>
  <dcterms:modified xsi:type="dcterms:W3CDTF">2013-01-13T19:14:53Z</dcterms:modified>
</cp:coreProperties>
</file>